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8"/>
  </p:notesMasterIdLst>
  <p:sldIdLst>
    <p:sldId id="256" r:id="rId2"/>
    <p:sldId id="274" r:id="rId3"/>
    <p:sldId id="275" r:id="rId4"/>
    <p:sldId id="272" r:id="rId5"/>
    <p:sldId id="273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ABB281-6FC6-449F-99D9-BC3A71D2AA1A}" v="287" dt="2019-04-20T12:59:19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52" autoAdjust="0"/>
  </p:normalViewPr>
  <p:slideViewPr>
    <p:cSldViewPr snapToGrid="0" showGuides="1">
      <p:cViewPr varScale="1">
        <p:scale>
          <a:sx n="128" d="100"/>
          <a:sy n="128" d="100"/>
        </p:scale>
        <p:origin x="448" y="17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Xu" userId="2ef8d03b0d59ea36" providerId="LiveId" clId="{CC228C7A-2EB3-8D4C-87F6-2B48DA751B7E}"/>
    <pc:docChg chg="modSld">
      <pc:chgData name="Yang Xu" userId="2ef8d03b0d59ea36" providerId="LiveId" clId="{CC228C7A-2EB3-8D4C-87F6-2B48DA751B7E}" dt="2019-04-20T14:25:11.399" v="0" actId="20577"/>
      <pc:docMkLst>
        <pc:docMk/>
      </pc:docMkLst>
      <pc:sldChg chg="modSp">
        <pc:chgData name="Yang Xu" userId="2ef8d03b0d59ea36" providerId="LiveId" clId="{CC228C7A-2EB3-8D4C-87F6-2B48DA751B7E}" dt="2019-04-20T14:25:11.399" v="0" actId="20577"/>
        <pc:sldMkLst>
          <pc:docMk/>
          <pc:sldMk cId="625798512" sldId="274"/>
        </pc:sldMkLst>
        <pc:spChg chg="mod">
          <ac:chgData name="Yang Xu" userId="2ef8d03b0d59ea36" providerId="LiveId" clId="{CC228C7A-2EB3-8D4C-87F6-2B48DA751B7E}" dt="2019-04-20T14:25:11.399" v="0" actId="20577"/>
          <ac:spMkLst>
            <pc:docMk/>
            <pc:sldMk cId="625798512" sldId="274"/>
            <ac:spMk id="3" creationId="{A1BD7125-B184-490B-97F0-63D03A84AE3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8C3ECC-DB67-4B85-823E-E3967F743583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E3C4DE-7F81-4A23-A8FF-A6B1BD5F0068}">
      <dgm:prSet/>
      <dgm:spPr/>
      <dgm:t>
        <a:bodyPr/>
        <a:lstStyle/>
        <a:p>
          <a:r>
            <a:rPr lang="zh-CN" dirty="0"/>
            <a:t>让初学者</a:t>
          </a:r>
          <a:r>
            <a:rPr lang="zh-CN" altLang="en-US" dirty="0"/>
            <a:t>学</a:t>
          </a:r>
          <a:r>
            <a:rPr lang="zh-CN" dirty="0"/>
            <a:t>会使用</a:t>
          </a:r>
          <a:r>
            <a:rPr lang="en-US" dirty="0"/>
            <a:t>C</a:t>
          </a:r>
          <a:r>
            <a:rPr lang="en-US" altLang="zh-CN" dirty="0"/>
            <a:t>#</a:t>
          </a:r>
          <a:r>
            <a:rPr lang="zh-CN" dirty="0"/>
            <a:t>做程序</a:t>
          </a:r>
          <a:endParaRPr lang="en-US" dirty="0"/>
        </a:p>
      </dgm:t>
    </dgm:pt>
    <dgm:pt modelId="{957E5796-A9A2-4EA7-BAE6-AA81E0FB9EDF}" type="parTrans" cxnId="{BC62E9F6-E49C-4188-9297-7278F286D0E2}">
      <dgm:prSet/>
      <dgm:spPr/>
      <dgm:t>
        <a:bodyPr/>
        <a:lstStyle/>
        <a:p>
          <a:endParaRPr lang="en-US"/>
        </a:p>
      </dgm:t>
    </dgm:pt>
    <dgm:pt modelId="{F5402970-D653-411B-B842-D8A40526EDEB}" type="sibTrans" cxnId="{BC62E9F6-E49C-4188-9297-7278F286D0E2}">
      <dgm:prSet/>
      <dgm:spPr/>
      <dgm:t>
        <a:bodyPr/>
        <a:lstStyle/>
        <a:p>
          <a:endParaRPr lang="en-US"/>
        </a:p>
      </dgm:t>
    </dgm:pt>
    <dgm:pt modelId="{14B2F760-2FE6-412A-A0B6-2B1666C05975}">
      <dgm:prSet/>
      <dgm:spPr/>
      <dgm:t>
        <a:bodyPr/>
        <a:lstStyle/>
        <a:p>
          <a:r>
            <a:rPr lang="zh-CN" dirty="0"/>
            <a:t>能让非初学者也有收获</a:t>
          </a:r>
          <a:endParaRPr lang="en-US" dirty="0"/>
        </a:p>
      </dgm:t>
    </dgm:pt>
    <dgm:pt modelId="{B73956C2-5DBD-4240-9501-04C5417728A4}" type="parTrans" cxnId="{F5AD7D11-3012-4041-821F-8F8F56D48F6B}">
      <dgm:prSet/>
      <dgm:spPr/>
      <dgm:t>
        <a:bodyPr/>
        <a:lstStyle/>
        <a:p>
          <a:endParaRPr lang="en-US"/>
        </a:p>
      </dgm:t>
    </dgm:pt>
    <dgm:pt modelId="{9A7E86F6-9A3B-4BBE-800F-C1468F8908CE}" type="sibTrans" cxnId="{F5AD7D11-3012-4041-821F-8F8F56D48F6B}">
      <dgm:prSet/>
      <dgm:spPr/>
      <dgm:t>
        <a:bodyPr/>
        <a:lstStyle/>
        <a:p>
          <a:endParaRPr lang="en-US"/>
        </a:p>
      </dgm:t>
    </dgm:pt>
    <dgm:pt modelId="{8265AAE5-131F-4D69-959B-D7A9BDF03BD1}">
      <dgm:prSet/>
      <dgm:spPr/>
      <dgm:t>
        <a:bodyPr/>
        <a:lstStyle/>
        <a:p>
          <a:r>
            <a:rPr lang="zh-CN" altLang="en-US" dirty="0"/>
            <a:t>可作为参考资料</a:t>
          </a:r>
          <a:endParaRPr lang="en-US" dirty="0"/>
        </a:p>
      </dgm:t>
    </dgm:pt>
    <dgm:pt modelId="{84113B74-865D-4ECA-9472-E4D950ECA7B1}" type="parTrans" cxnId="{CF5E4C05-F144-4B9A-9DB1-BE5CA28157FB}">
      <dgm:prSet/>
      <dgm:spPr/>
      <dgm:t>
        <a:bodyPr/>
        <a:lstStyle/>
        <a:p>
          <a:endParaRPr lang="en-US"/>
        </a:p>
      </dgm:t>
    </dgm:pt>
    <dgm:pt modelId="{3C988844-771A-4925-A11A-BBDBAFDF12D7}" type="sibTrans" cxnId="{CF5E4C05-F144-4B9A-9DB1-BE5CA28157FB}">
      <dgm:prSet/>
      <dgm:spPr/>
      <dgm:t>
        <a:bodyPr/>
        <a:lstStyle/>
        <a:p>
          <a:endParaRPr lang="en-US"/>
        </a:p>
      </dgm:t>
    </dgm:pt>
    <dgm:pt modelId="{A1DF956F-2D28-46DF-986B-F362C73DBEAD}">
      <dgm:prSet/>
      <dgm:spPr/>
      <dgm:t>
        <a:bodyPr/>
        <a:lstStyle/>
        <a:p>
          <a:r>
            <a:rPr lang="zh-CN" altLang="en-US" dirty="0"/>
            <a:t>避免</a:t>
          </a:r>
          <a:r>
            <a:rPr lang="en-US" altLang="zh-CN" dirty="0"/>
            <a:t>996</a:t>
          </a:r>
          <a:endParaRPr lang="en-US" dirty="0"/>
        </a:p>
      </dgm:t>
    </dgm:pt>
    <dgm:pt modelId="{FE02F984-78B5-4C33-BD8F-810A37F1138C}" type="parTrans" cxnId="{B47F71F1-B19D-47B2-BA70-9EA80E8C4E2F}">
      <dgm:prSet/>
      <dgm:spPr/>
      <dgm:t>
        <a:bodyPr/>
        <a:lstStyle/>
        <a:p>
          <a:endParaRPr lang="en-US"/>
        </a:p>
      </dgm:t>
    </dgm:pt>
    <dgm:pt modelId="{28D8333D-6BCC-4F4C-A647-ACE2550DEC6E}" type="sibTrans" cxnId="{B47F71F1-B19D-47B2-BA70-9EA80E8C4E2F}">
      <dgm:prSet/>
      <dgm:spPr/>
      <dgm:t>
        <a:bodyPr/>
        <a:lstStyle/>
        <a:p>
          <a:endParaRPr lang="en-US"/>
        </a:p>
      </dgm:t>
    </dgm:pt>
    <dgm:pt modelId="{A1FA5BE3-9607-49A6-A2DC-DE19042A07FD}" type="pres">
      <dgm:prSet presAssocID="{C88C3ECC-DB67-4B85-823E-E3967F743583}" presName="matrix" presStyleCnt="0">
        <dgm:presLayoutVars>
          <dgm:chMax val="1"/>
          <dgm:dir/>
          <dgm:resizeHandles val="exact"/>
        </dgm:presLayoutVars>
      </dgm:prSet>
      <dgm:spPr/>
    </dgm:pt>
    <dgm:pt modelId="{82E70786-B7A8-45F9-B971-5EAD3C544FB3}" type="pres">
      <dgm:prSet presAssocID="{C88C3ECC-DB67-4B85-823E-E3967F743583}" presName="diamond" presStyleLbl="bgShp" presStyleIdx="0" presStyleCnt="1"/>
      <dgm:spPr/>
    </dgm:pt>
    <dgm:pt modelId="{6C97710A-8EBA-4712-8D79-E2043ECD5C7D}" type="pres">
      <dgm:prSet presAssocID="{C88C3ECC-DB67-4B85-823E-E3967F74358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B540920-AA56-4587-9E1C-655D9A6BC375}" type="pres">
      <dgm:prSet presAssocID="{C88C3ECC-DB67-4B85-823E-E3967F74358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682AC09-3DF9-4B6F-A011-CB9A5A0A54C3}" type="pres">
      <dgm:prSet presAssocID="{C88C3ECC-DB67-4B85-823E-E3967F74358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50FF6DA-4938-4FF4-8F96-F086D81667B6}" type="pres">
      <dgm:prSet presAssocID="{C88C3ECC-DB67-4B85-823E-E3967F74358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F5E4C05-F144-4B9A-9DB1-BE5CA28157FB}" srcId="{C88C3ECC-DB67-4B85-823E-E3967F743583}" destId="{8265AAE5-131F-4D69-959B-D7A9BDF03BD1}" srcOrd="2" destOrd="0" parTransId="{84113B74-865D-4ECA-9472-E4D950ECA7B1}" sibTransId="{3C988844-771A-4925-A11A-BBDBAFDF12D7}"/>
    <dgm:cxn modelId="{DF65AE10-967A-4357-BA6A-6E89DF4C7ADA}" type="presOf" srcId="{C88C3ECC-DB67-4B85-823E-E3967F743583}" destId="{A1FA5BE3-9607-49A6-A2DC-DE19042A07FD}" srcOrd="0" destOrd="0" presId="urn:microsoft.com/office/officeart/2005/8/layout/matrix3"/>
    <dgm:cxn modelId="{F5AD7D11-3012-4041-821F-8F8F56D48F6B}" srcId="{C88C3ECC-DB67-4B85-823E-E3967F743583}" destId="{14B2F760-2FE6-412A-A0B6-2B1666C05975}" srcOrd="1" destOrd="0" parTransId="{B73956C2-5DBD-4240-9501-04C5417728A4}" sibTransId="{9A7E86F6-9A3B-4BBE-800F-C1468F8908CE}"/>
    <dgm:cxn modelId="{09609586-16B9-4F26-A04C-B683EA208C40}" type="presOf" srcId="{B1E3C4DE-7F81-4A23-A8FF-A6B1BD5F0068}" destId="{6C97710A-8EBA-4712-8D79-E2043ECD5C7D}" srcOrd="0" destOrd="0" presId="urn:microsoft.com/office/officeart/2005/8/layout/matrix3"/>
    <dgm:cxn modelId="{7610B587-F553-4F18-8BC8-4C1945B5C04E}" type="presOf" srcId="{14B2F760-2FE6-412A-A0B6-2B1666C05975}" destId="{5B540920-AA56-4587-9E1C-655D9A6BC375}" srcOrd="0" destOrd="0" presId="urn:microsoft.com/office/officeart/2005/8/layout/matrix3"/>
    <dgm:cxn modelId="{B47F71F1-B19D-47B2-BA70-9EA80E8C4E2F}" srcId="{C88C3ECC-DB67-4B85-823E-E3967F743583}" destId="{A1DF956F-2D28-46DF-986B-F362C73DBEAD}" srcOrd="3" destOrd="0" parTransId="{FE02F984-78B5-4C33-BD8F-810A37F1138C}" sibTransId="{28D8333D-6BCC-4F4C-A647-ACE2550DEC6E}"/>
    <dgm:cxn modelId="{AA2894F5-8275-42DD-89B7-DDBEC0F65BD3}" type="presOf" srcId="{A1DF956F-2D28-46DF-986B-F362C73DBEAD}" destId="{550FF6DA-4938-4FF4-8F96-F086D81667B6}" srcOrd="0" destOrd="0" presId="urn:microsoft.com/office/officeart/2005/8/layout/matrix3"/>
    <dgm:cxn modelId="{BC62E9F6-E49C-4188-9297-7278F286D0E2}" srcId="{C88C3ECC-DB67-4B85-823E-E3967F743583}" destId="{B1E3C4DE-7F81-4A23-A8FF-A6B1BD5F0068}" srcOrd="0" destOrd="0" parTransId="{957E5796-A9A2-4EA7-BAE6-AA81E0FB9EDF}" sibTransId="{F5402970-D653-411B-B842-D8A40526EDEB}"/>
    <dgm:cxn modelId="{6D75FCFA-4BF1-4A99-9D97-898AFB47F8DC}" type="presOf" srcId="{8265AAE5-131F-4D69-959B-D7A9BDF03BD1}" destId="{3682AC09-3DF9-4B6F-A011-CB9A5A0A54C3}" srcOrd="0" destOrd="0" presId="urn:microsoft.com/office/officeart/2005/8/layout/matrix3"/>
    <dgm:cxn modelId="{9C0BF61C-7AFD-4229-B1E5-208329CD8995}" type="presParOf" srcId="{A1FA5BE3-9607-49A6-A2DC-DE19042A07FD}" destId="{82E70786-B7A8-45F9-B971-5EAD3C544FB3}" srcOrd="0" destOrd="0" presId="urn:microsoft.com/office/officeart/2005/8/layout/matrix3"/>
    <dgm:cxn modelId="{72C77FA0-C6FC-46B2-B3D1-2713E7356752}" type="presParOf" srcId="{A1FA5BE3-9607-49A6-A2DC-DE19042A07FD}" destId="{6C97710A-8EBA-4712-8D79-E2043ECD5C7D}" srcOrd="1" destOrd="0" presId="urn:microsoft.com/office/officeart/2005/8/layout/matrix3"/>
    <dgm:cxn modelId="{4F26577B-B464-4141-9259-B392897A954B}" type="presParOf" srcId="{A1FA5BE3-9607-49A6-A2DC-DE19042A07FD}" destId="{5B540920-AA56-4587-9E1C-655D9A6BC375}" srcOrd="2" destOrd="0" presId="urn:microsoft.com/office/officeart/2005/8/layout/matrix3"/>
    <dgm:cxn modelId="{895A4978-30EC-498C-9680-23806CA4B897}" type="presParOf" srcId="{A1FA5BE3-9607-49A6-A2DC-DE19042A07FD}" destId="{3682AC09-3DF9-4B6F-A011-CB9A5A0A54C3}" srcOrd="3" destOrd="0" presId="urn:microsoft.com/office/officeart/2005/8/layout/matrix3"/>
    <dgm:cxn modelId="{924FEB98-F385-4F8E-A5DC-A959BC764BF6}" type="presParOf" srcId="{A1FA5BE3-9607-49A6-A2DC-DE19042A07FD}" destId="{550FF6DA-4938-4FF4-8F96-F086D81667B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70786-B7A8-45F9-B971-5EAD3C544FB3}">
      <dsp:nvSpPr>
        <dsp:cNvPr id="0" name=""/>
        <dsp:cNvSpPr/>
      </dsp:nvSpPr>
      <dsp:spPr>
        <a:xfrm>
          <a:off x="314088" y="0"/>
          <a:ext cx="5885426" cy="5885426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7710A-8EBA-4712-8D79-E2043ECD5C7D}">
      <dsp:nvSpPr>
        <dsp:cNvPr id="0" name=""/>
        <dsp:cNvSpPr/>
      </dsp:nvSpPr>
      <dsp:spPr>
        <a:xfrm>
          <a:off x="873204" y="559115"/>
          <a:ext cx="2295316" cy="22953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 dirty="0"/>
            <a:t>让初学者</a:t>
          </a:r>
          <a:r>
            <a:rPr lang="zh-CN" altLang="en-US" sz="3000" kern="1200" dirty="0"/>
            <a:t>学</a:t>
          </a:r>
          <a:r>
            <a:rPr lang="zh-CN" sz="3000" kern="1200" dirty="0"/>
            <a:t>会使用</a:t>
          </a:r>
          <a:r>
            <a:rPr lang="en-US" sz="3000" kern="1200" dirty="0"/>
            <a:t>C</a:t>
          </a:r>
          <a:r>
            <a:rPr lang="en-US" altLang="zh-CN" sz="3000" kern="1200" dirty="0"/>
            <a:t>#</a:t>
          </a:r>
          <a:r>
            <a:rPr lang="zh-CN" sz="3000" kern="1200" dirty="0"/>
            <a:t>做程序</a:t>
          </a:r>
          <a:endParaRPr lang="en-US" sz="3000" kern="1200" dirty="0"/>
        </a:p>
      </dsp:txBody>
      <dsp:txXfrm>
        <a:off x="985252" y="671163"/>
        <a:ext cx="2071220" cy="2071220"/>
      </dsp:txXfrm>
    </dsp:sp>
    <dsp:sp modelId="{5B540920-AA56-4587-9E1C-655D9A6BC375}">
      <dsp:nvSpPr>
        <dsp:cNvPr id="0" name=""/>
        <dsp:cNvSpPr/>
      </dsp:nvSpPr>
      <dsp:spPr>
        <a:xfrm>
          <a:off x="3345083" y="559115"/>
          <a:ext cx="2295316" cy="22953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 dirty="0"/>
            <a:t>能让非初学者也有收获</a:t>
          </a:r>
          <a:endParaRPr lang="en-US" sz="3000" kern="1200" dirty="0"/>
        </a:p>
      </dsp:txBody>
      <dsp:txXfrm>
        <a:off x="3457131" y="671163"/>
        <a:ext cx="2071220" cy="2071220"/>
      </dsp:txXfrm>
    </dsp:sp>
    <dsp:sp modelId="{3682AC09-3DF9-4B6F-A011-CB9A5A0A54C3}">
      <dsp:nvSpPr>
        <dsp:cNvPr id="0" name=""/>
        <dsp:cNvSpPr/>
      </dsp:nvSpPr>
      <dsp:spPr>
        <a:xfrm>
          <a:off x="873204" y="3030994"/>
          <a:ext cx="2295316" cy="229531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可作为参考资料</a:t>
          </a:r>
          <a:endParaRPr lang="en-US" sz="3000" kern="1200" dirty="0"/>
        </a:p>
      </dsp:txBody>
      <dsp:txXfrm>
        <a:off x="985252" y="3143042"/>
        <a:ext cx="2071220" cy="2071220"/>
      </dsp:txXfrm>
    </dsp:sp>
    <dsp:sp modelId="{550FF6DA-4938-4FF4-8F96-F086D81667B6}">
      <dsp:nvSpPr>
        <dsp:cNvPr id="0" name=""/>
        <dsp:cNvSpPr/>
      </dsp:nvSpPr>
      <dsp:spPr>
        <a:xfrm>
          <a:off x="3345083" y="3030994"/>
          <a:ext cx="2295316" cy="22953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避免</a:t>
          </a:r>
          <a:r>
            <a:rPr lang="en-US" altLang="zh-CN" sz="3000" kern="1200" dirty="0"/>
            <a:t>996</a:t>
          </a:r>
          <a:endParaRPr lang="en-US" sz="3000" kern="1200" dirty="0"/>
        </a:p>
      </dsp:txBody>
      <dsp:txXfrm>
        <a:off x="3457131" y="3143042"/>
        <a:ext cx="2071220" cy="2071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ienTajik/AspNetCore-Developer-Roadmap" TargetMode="External"/><Relationship Id="rId2" Type="http://schemas.openxmlformats.org/officeDocument/2006/relationships/hyperlink" Target="https://github.com/kamranahmedse/developer-roadma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82E6-3CF7-4590-BB52-D2F44037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D7125-B184-490B-97F0-63D03A84A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视频会很多，跨度会很长，但是很全面。</a:t>
            </a:r>
            <a:endParaRPr lang="en-US" altLang="zh-CN" dirty="0"/>
          </a:p>
          <a:p>
            <a:r>
              <a:rPr lang="zh-CN" altLang="en-US" dirty="0"/>
              <a:t>内容涵盖</a:t>
            </a:r>
            <a:r>
              <a:rPr lang="en-US" dirty="0"/>
              <a:t>C#(7.0</a:t>
            </a:r>
            <a:r>
              <a:rPr lang="zh-CN" altLang="en-US" dirty="0"/>
              <a:t>版</a:t>
            </a:r>
            <a:r>
              <a:rPr lang="en-US" dirty="0"/>
              <a:t>) </a:t>
            </a:r>
            <a:r>
              <a:rPr lang="zh-CN" altLang="en-US" dirty="0"/>
              <a:t>和</a:t>
            </a:r>
            <a:r>
              <a:rPr lang="en-US" dirty="0"/>
              <a:t>.NET Core(2.x</a:t>
            </a:r>
            <a:r>
              <a:rPr lang="zh-CN" altLang="en-US" dirty="0"/>
              <a:t>版</a:t>
            </a:r>
            <a:r>
              <a:rPr lang="en-US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不包括应用框架</a:t>
            </a:r>
            <a:r>
              <a:rPr lang="en-US" dirty="0"/>
              <a:t>(</a:t>
            </a:r>
            <a:r>
              <a:rPr lang="zh-CN" altLang="en-US" dirty="0"/>
              <a:t>例如</a:t>
            </a:r>
            <a:r>
              <a:rPr lang="en-US" dirty="0"/>
              <a:t>ASP.NET Core</a:t>
            </a:r>
            <a:r>
              <a:rPr lang="zh-CN" altLang="en-US" dirty="0"/>
              <a:t>，</a:t>
            </a:r>
            <a:r>
              <a:rPr lang="en-US" dirty="0"/>
              <a:t>WPF</a:t>
            </a:r>
            <a:r>
              <a:rPr lang="zh-CN" altLang="en-US" dirty="0"/>
              <a:t>，</a:t>
            </a:r>
            <a:r>
              <a:rPr lang="en-US" dirty="0" err="1"/>
              <a:t>WinForm</a:t>
            </a:r>
            <a:r>
              <a:rPr lang="zh-CN" altLang="en-US" dirty="0"/>
              <a:t>等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9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1DB-2620-43F0-941B-3AF3373D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铺路路线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8EBA38-EEE9-4A86-B617-865EF880C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https://github.com/kamranahmedse/developer-roadmap</a:t>
            </a:r>
            <a:endParaRPr lang="en-US" dirty="0"/>
          </a:p>
          <a:p>
            <a:r>
              <a:rPr lang="en-US" dirty="0">
                <a:hlinkClick r:id="rId3"/>
              </a:rPr>
              <a:t>https://github.com/MoienTajik/AspNetCore-Developer-Roadmap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5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D4FB7-664F-4D07-BBB0-6DAC546E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目标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A3F774-91A5-48CB-994F-D4BD292FE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6892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495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5888-F411-4C2F-9DEE-38074C84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>
                <a:solidFill>
                  <a:srgbClr val="FFFFFF"/>
                </a:solidFill>
              </a:rPr>
              <a:t>推荐参考书</a:t>
            </a:r>
            <a:endParaRPr lang="en-US" sz="54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C0676-76E6-43AF-A8E4-BDBBED4B5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03" y="2892490"/>
            <a:ext cx="2241144" cy="32717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66B1D75-3EA6-4F73-86E3-F507D142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758" y="2426818"/>
            <a:ext cx="342654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0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声明</vt:lpstr>
      <vt:lpstr>铺路路线</vt:lpstr>
      <vt:lpstr>目标</vt:lpstr>
      <vt:lpstr>推荐参考书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2019-04-20T11:49:24Z</dcterms:created>
  <dcterms:modified xsi:type="dcterms:W3CDTF">2019-04-20T14:25:21Z</dcterms:modified>
</cp:coreProperties>
</file>